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8" r:id="rId3"/>
    <p:sldId id="256" r:id="rId4"/>
    <p:sldId id="260" r:id="rId5"/>
    <p:sldId id="265" r:id="rId6"/>
    <p:sldId id="267" r:id="rId7"/>
    <p:sldId id="268" r:id="rId8"/>
    <p:sldId id="269" r:id="rId9"/>
    <p:sldId id="271" r:id="rId10"/>
    <p:sldId id="273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18/3/2017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18/3/2017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08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60868">
            <a:off x="8254814" y="3111286"/>
            <a:ext cx="540000" cy="540000"/>
          </a:xfrm>
          <a:prstGeom prst="rect">
            <a:avLst/>
          </a:prstGeom>
        </p:spPr>
      </p:pic>
      <p:pic>
        <p:nvPicPr>
          <p:cNvPr id="103" name="102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3143248"/>
            <a:ext cx="540000" cy="540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Σύνδεση αισθητηρίων σε ζώνη </a:t>
            </a:r>
            <a:endParaRPr lang="el-GR" dirty="0"/>
          </a:p>
        </p:txBody>
      </p:sp>
      <p:pic>
        <p:nvPicPr>
          <p:cNvPr id="4" name="3 - Θέση περιεχομένου" descr="Hyperion-360x36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6578" y="4286256"/>
            <a:ext cx="1800000" cy="1800000"/>
          </a:xfrm>
        </p:spPr>
      </p:pic>
      <p:sp>
        <p:nvSpPr>
          <p:cNvPr id="7" name="6 - Έλλειψη"/>
          <p:cNvSpPr/>
          <p:nvPr/>
        </p:nvSpPr>
        <p:spPr>
          <a:xfrm>
            <a:off x="3643306" y="2143116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εία γραμμή σύνδεσης"/>
          <p:cNvCxnSpPr>
            <a:stCxn id="7" idx="1"/>
            <a:endCxn id="7" idx="5"/>
          </p:cNvCxnSpPr>
          <p:nvPr/>
        </p:nvCxnSpPr>
        <p:spPr>
          <a:xfrm rot="16200000" flipH="1">
            <a:off x="3706077" y="2205887"/>
            <a:ext cx="303086" cy="303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Έλλειψη"/>
          <p:cNvSpPr/>
          <p:nvPr/>
        </p:nvSpPr>
        <p:spPr>
          <a:xfrm>
            <a:off x="4214810" y="2143116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6200000" flipH="1">
            <a:off x="4286248" y="2214554"/>
            <a:ext cx="303086" cy="303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3643306" y="17144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Ζ1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071934" y="17144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COM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23 - Έλλειψη"/>
          <p:cNvSpPr>
            <a:spLocks noChangeAspect="1"/>
          </p:cNvSpPr>
          <p:nvPr/>
        </p:nvSpPr>
        <p:spPr>
          <a:xfrm>
            <a:off x="7000892" y="3643314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Έλλειψη"/>
          <p:cNvSpPr>
            <a:spLocks noChangeAspect="1"/>
          </p:cNvSpPr>
          <p:nvPr/>
        </p:nvSpPr>
        <p:spPr>
          <a:xfrm>
            <a:off x="7286644" y="3643314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Έλλειψη"/>
          <p:cNvSpPr>
            <a:spLocks noChangeAspect="1"/>
          </p:cNvSpPr>
          <p:nvPr/>
        </p:nvSpPr>
        <p:spPr>
          <a:xfrm>
            <a:off x="7572396" y="3643314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Έλλειψη"/>
          <p:cNvSpPr>
            <a:spLocks noChangeAspect="1"/>
          </p:cNvSpPr>
          <p:nvPr/>
        </p:nvSpPr>
        <p:spPr>
          <a:xfrm>
            <a:off x="7858148" y="3643314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Έλλειψη"/>
          <p:cNvSpPr>
            <a:spLocks noChangeAspect="1"/>
          </p:cNvSpPr>
          <p:nvPr/>
        </p:nvSpPr>
        <p:spPr>
          <a:xfrm>
            <a:off x="8143900" y="3643314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Έλλειψη"/>
          <p:cNvSpPr>
            <a:spLocks noChangeAspect="1"/>
          </p:cNvSpPr>
          <p:nvPr/>
        </p:nvSpPr>
        <p:spPr>
          <a:xfrm>
            <a:off x="8429652" y="3643314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0" name="29 - Ευθεία γραμμή σύνδεσης"/>
          <p:cNvCxnSpPr>
            <a:stCxn id="24" idx="1"/>
            <a:endCxn id="24" idx="5"/>
          </p:cNvCxnSpPr>
          <p:nvPr/>
        </p:nvCxnSpPr>
        <p:spPr>
          <a:xfrm rot="16200000" flipH="1">
            <a:off x="7037797" y="3680219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>
            <a:stCxn id="29" idx="1"/>
            <a:endCxn id="29" idx="5"/>
          </p:cNvCxnSpPr>
          <p:nvPr/>
        </p:nvCxnSpPr>
        <p:spPr>
          <a:xfrm rot="16200000" flipH="1">
            <a:off x="8466557" y="3680219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>
            <a:stCxn id="28" idx="1"/>
            <a:endCxn id="28" idx="5"/>
          </p:cNvCxnSpPr>
          <p:nvPr/>
        </p:nvCxnSpPr>
        <p:spPr>
          <a:xfrm rot="16200000" flipH="1">
            <a:off x="8180805" y="3680219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>
            <a:stCxn id="27" idx="1"/>
            <a:endCxn id="27" idx="5"/>
          </p:cNvCxnSpPr>
          <p:nvPr/>
        </p:nvCxnSpPr>
        <p:spPr>
          <a:xfrm rot="16200000" flipH="1">
            <a:off x="7895053" y="3680219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>
            <a:stCxn id="26" idx="1"/>
            <a:endCxn id="26" idx="5"/>
          </p:cNvCxnSpPr>
          <p:nvPr/>
        </p:nvCxnSpPr>
        <p:spPr>
          <a:xfrm rot="16200000" flipH="1">
            <a:off x="7609301" y="3680219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εία γραμμή σύνδεσης"/>
          <p:cNvCxnSpPr>
            <a:stCxn id="25" idx="1"/>
            <a:endCxn id="25" idx="5"/>
          </p:cNvCxnSpPr>
          <p:nvPr/>
        </p:nvCxnSpPr>
        <p:spPr>
          <a:xfrm rot="16200000" flipH="1">
            <a:off x="7323549" y="3680219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- Ευθεία γραμμή σύνδεσης"/>
          <p:cNvCxnSpPr>
            <a:stCxn id="27" idx="1"/>
            <a:endCxn id="10" idx="5"/>
          </p:cNvCxnSpPr>
          <p:nvPr/>
        </p:nvCxnSpPr>
        <p:spPr>
          <a:xfrm rot="16200000" flipV="1">
            <a:off x="5652237" y="1437403"/>
            <a:ext cx="1171246" cy="331438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- TextBox"/>
          <p:cNvSpPr txBox="1"/>
          <p:nvPr/>
        </p:nvSpPr>
        <p:spPr>
          <a:xfrm>
            <a:off x="7572396" y="3929066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  NC   TAMPER</a:t>
            </a:r>
            <a:endParaRPr lang="el-GR" sz="1200" b="1" dirty="0"/>
          </a:p>
        </p:txBody>
      </p:sp>
      <p:sp>
        <p:nvSpPr>
          <p:cNvPr id="70" name="69 - Έλλειψη"/>
          <p:cNvSpPr/>
          <p:nvPr/>
        </p:nvSpPr>
        <p:spPr>
          <a:xfrm>
            <a:off x="8215338" y="2143116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1" name="70 - Έλλειψη"/>
          <p:cNvSpPr/>
          <p:nvPr/>
        </p:nvSpPr>
        <p:spPr>
          <a:xfrm>
            <a:off x="7643834" y="2143116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71 - Έλλειψη"/>
          <p:cNvSpPr/>
          <p:nvPr/>
        </p:nvSpPr>
        <p:spPr>
          <a:xfrm>
            <a:off x="5643570" y="2143116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72 - Έλλειψη"/>
          <p:cNvSpPr/>
          <p:nvPr/>
        </p:nvSpPr>
        <p:spPr>
          <a:xfrm>
            <a:off x="6143636" y="2143116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4" name="73 - Ευθεία γραμμή σύνδεσης"/>
          <p:cNvCxnSpPr/>
          <p:nvPr/>
        </p:nvCxnSpPr>
        <p:spPr>
          <a:xfrm rot="16200000" flipH="1">
            <a:off x="5715008" y="2214554"/>
            <a:ext cx="303086" cy="303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- Ευθεία γραμμή σύνδεσης"/>
          <p:cNvCxnSpPr/>
          <p:nvPr/>
        </p:nvCxnSpPr>
        <p:spPr>
          <a:xfrm rot="16200000" flipH="1">
            <a:off x="6215074" y="2214554"/>
            <a:ext cx="303086" cy="303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- Ευθεία γραμμή σύνδεσης"/>
          <p:cNvCxnSpPr>
            <a:stCxn id="71" idx="1"/>
          </p:cNvCxnSpPr>
          <p:nvPr/>
        </p:nvCxnSpPr>
        <p:spPr>
          <a:xfrm rot="16200000" flipH="1">
            <a:off x="7706604" y="2205887"/>
            <a:ext cx="311753" cy="3117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- Ευθεία γραμμή σύνδεσης"/>
          <p:cNvCxnSpPr/>
          <p:nvPr/>
        </p:nvCxnSpPr>
        <p:spPr>
          <a:xfrm rot="16200000" flipH="1">
            <a:off x="8286776" y="2214554"/>
            <a:ext cx="303086" cy="303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- TextBox"/>
          <p:cNvSpPr txBox="1"/>
          <p:nvPr/>
        </p:nvSpPr>
        <p:spPr>
          <a:xfrm>
            <a:off x="7572396" y="17144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Ζ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7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78 - TextBox"/>
          <p:cNvSpPr txBox="1"/>
          <p:nvPr/>
        </p:nvSpPr>
        <p:spPr>
          <a:xfrm>
            <a:off x="8072462" y="17144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COM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357818" y="17144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+12V</a:t>
            </a:r>
            <a:endParaRPr lang="el-G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4" name="83 - Ευθεία γραμμή σύνδεσης"/>
          <p:cNvCxnSpPr/>
          <p:nvPr/>
        </p:nvCxnSpPr>
        <p:spPr>
          <a:xfrm>
            <a:off x="6215074" y="1928802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- Ευθεία γραμμή σύνδεσης"/>
          <p:cNvCxnSpPr>
            <a:stCxn id="24" idx="1"/>
            <a:endCxn id="72" idx="5"/>
          </p:cNvCxnSpPr>
          <p:nvPr/>
        </p:nvCxnSpPr>
        <p:spPr>
          <a:xfrm rot="16200000" flipV="1">
            <a:off x="5937989" y="2580411"/>
            <a:ext cx="1171246" cy="102837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- Ευθεία γραμμή σύνδεσης"/>
          <p:cNvCxnSpPr>
            <a:stCxn id="25" idx="0"/>
            <a:endCxn id="73" idx="5"/>
          </p:cNvCxnSpPr>
          <p:nvPr/>
        </p:nvCxnSpPr>
        <p:spPr>
          <a:xfrm rot="16200000" flipV="1">
            <a:off x="6393899" y="2624568"/>
            <a:ext cx="1134341" cy="9031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91 - Εικόνα" descr="SD-6531-224x2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63898">
            <a:off x="3007924" y="4722446"/>
            <a:ext cx="1080000" cy="1080000"/>
          </a:xfrm>
          <a:prstGeom prst="rect">
            <a:avLst/>
          </a:prstGeom>
        </p:spPr>
      </p:pic>
      <p:cxnSp>
        <p:nvCxnSpPr>
          <p:cNvPr id="18" name="17 - Ευθεία γραμμή σύνδεσης"/>
          <p:cNvCxnSpPr>
            <a:endCxn id="7" idx="4"/>
          </p:cNvCxnSpPr>
          <p:nvPr/>
        </p:nvCxnSpPr>
        <p:spPr>
          <a:xfrm rot="5400000" flipH="1" flipV="1">
            <a:off x="2357422" y="3857628"/>
            <a:ext cx="2786082" cy="214314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95 - Εικόνα" descr="SD-6531-224x2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57920">
            <a:off x="4365247" y="4793883"/>
            <a:ext cx="1080000" cy="1080000"/>
          </a:xfrm>
          <a:prstGeom prst="rect">
            <a:avLst/>
          </a:prstGeom>
        </p:spPr>
      </p:pic>
      <p:sp>
        <p:nvSpPr>
          <p:cNvPr id="21" name="20 - Ελεύθερη σχεδίαση"/>
          <p:cNvSpPr/>
          <p:nvPr/>
        </p:nvSpPr>
        <p:spPr>
          <a:xfrm>
            <a:off x="3643306" y="5214950"/>
            <a:ext cx="1285884" cy="214314"/>
          </a:xfrm>
          <a:custGeom>
            <a:avLst/>
            <a:gdLst>
              <a:gd name="connsiteX0" fmla="*/ 0 w 1847273"/>
              <a:gd name="connsiteY0" fmla="*/ 203200 h 203200"/>
              <a:gd name="connsiteX1" fmla="*/ 1847273 w 1847273"/>
              <a:gd name="connsiteY1" fmla="*/ 0 h 203200"/>
              <a:gd name="connsiteX2" fmla="*/ 1847273 w 1847273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273" h="203200">
                <a:moveTo>
                  <a:pt x="0" y="203200"/>
                </a:moveTo>
                <a:lnTo>
                  <a:pt x="1847273" y="0"/>
                </a:lnTo>
                <a:lnTo>
                  <a:pt x="1847273" y="0"/>
                </a:lnTo>
              </a:path>
            </a:pathLst>
          </a:cu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3" name="22 - Ευθεία γραμμή σύνδεσης"/>
          <p:cNvCxnSpPr/>
          <p:nvPr/>
        </p:nvCxnSpPr>
        <p:spPr>
          <a:xfrm flipV="1">
            <a:off x="4929190" y="3786190"/>
            <a:ext cx="2786082" cy="135732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- Ευθεία γραμμή σύνδεσης"/>
          <p:cNvCxnSpPr>
            <a:stCxn id="28" idx="1"/>
            <a:endCxn id="71" idx="4"/>
          </p:cNvCxnSpPr>
          <p:nvPr/>
        </p:nvCxnSpPr>
        <p:spPr>
          <a:xfrm rot="16200000" flipV="1">
            <a:off x="7465240" y="2964653"/>
            <a:ext cx="1108475" cy="32265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- Ευθεία γραμμή σύνδεσης"/>
          <p:cNvCxnSpPr>
            <a:endCxn id="70" idx="4"/>
          </p:cNvCxnSpPr>
          <p:nvPr/>
        </p:nvCxnSpPr>
        <p:spPr>
          <a:xfrm rot="16200000" flipV="1">
            <a:off x="8179619" y="2821777"/>
            <a:ext cx="571504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- Συν"/>
          <p:cNvSpPr/>
          <p:nvPr/>
        </p:nvSpPr>
        <p:spPr>
          <a:xfrm>
            <a:off x="7000892" y="3857628"/>
            <a:ext cx="285752" cy="285752"/>
          </a:xfrm>
          <a:prstGeom prst="mathPlus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5" name="104 - Μείον"/>
          <p:cNvSpPr/>
          <p:nvPr/>
        </p:nvSpPr>
        <p:spPr>
          <a:xfrm>
            <a:off x="7286644" y="3929066"/>
            <a:ext cx="285752" cy="21431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6" name="105 - Ευθεία γραμμή σύνδεσης"/>
          <p:cNvCxnSpPr>
            <a:endCxn id="10" idx="6"/>
          </p:cNvCxnSpPr>
          <p:nvPr/>
        </p:nvCxnSpPr>
        <p:spPr>
          <a:xfrm rot="10800000">
            <a:off x="4643438" y="2357430"/>
            <a:ext cx="2786082" cy="78581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/>
      <p:bldP spid="1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69" grpId="0"/>
      <p:bldP spid="70" grpId="0" animBg="1"/>
      <p:bldP spid="71" grpId="0" animBg="1"/>
      <p:bldP spid="72" grpId="0" animBg="1"/>
      <p:bldP spid="73" grpId="0" animBg="1"/>
      <p:bldP spid="78" grpId="0"/>
      <p:bldP spid="79" grpId="0"/>
      <p:bldP spid="80" grpId="0"/>
      <p:bldP spid="21" grpId="0" animBg="1"/>
      <p:bldP spid="104" grpId="0" animBg="1"/>
      <p:bldP spid="1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PGM</a:t>
            </a:r>
            <a:endParaRPr lang="el-G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5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t="5738" r="44197" b="7104"/>
          <a:stretch>
            <a:fillRect/>
          </a:stretch>
        </p:blipFill>
        <p:spPr bwMode="auto">
          <a:xfrm>
            <a:off x="2500298" y="1357298"/>
            <a:ext cx="39290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Βέλος προς τα κάτω"/>
          <p:cNvSpPr/>
          <p:nvPr/>
        </p:nvSpPr>
        <p:spPr>
          <a:xfrm rot="5400000">
            <a:off x="6500825" y="3929066"/>
            <a:ext cx="2071701" cy="235745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7000892" y="4572008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Συνδέσεις Σειρήνων και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PGM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5 - Θέση περιεχομένου"/>
          <p:cNvPicPr>
            <a:picLocks noChangeAspect="1"/>
          </p:cNvPicPr>
          <p:nvPr/>
        </p:nvPicPr>
        <p:blipFill>
          <a:blip r:embed="rId2" cstate="print"/>
          <a:srcRect l="42733" t="64235" r="46466" b="16163"/>
          <a:stretch>
            <a:fillRect/>
          </a:stretch>
        </p:blipFill>
        <p:spPr bwMode="auto">
          <a:xfrm rot="5400000">
            <a:off x="4050266" y="-264108"/>
            <a:ext cx="150019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 descr="D:\Σχολείο\Συναγερμοί\Φύλλα Έργου\Sigma\image\αρχείο λήψης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1440000" cy="1440000"/>
          </a:xfrm>
          <a:prstGeom prst="rect">
            <a:avLst/>
          </a:prstGeom>
          <a:noFill/>
        </p:spPr>
      </p:pic>
      <p:pic>
        <p:nvPicPr>
          <p:cNvPr id="30" name="Picture 7" descr="D:\Σχολείο\Συναγερμοί\Φύλλα Έργου\Sigma\image\αρχείο λήψης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643182"/>
            <a:ext cx="2505075" cy="1828800"/>
          </a:xfrm>
          <a:prstGeom prst="rect">
            <a:avLst/>
          </a:prstGeom>
          <a:noFill/>
        </p:spPr>
      </p:pic>
      <p:sp>
        <p:nvSpPr>
          <p:cNvPr id="31" name="30 - Βέλος προς τα κάτω"/>
          <p:cNvSpPr/>
          <p:nvPr/>
        </p:nvSpPr>
        <p:spPr>
          <a:xfrm>
            <a:off x="5572132" y="2143116"/>
            <a:ext cx="642942" cy="78581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Βέλος προς τα κάτω"/>
          <p:cNvSpPr/>
          <p:nvPr/>
        </p:nvSpPr>
        <p:spPr>
          <a:xfrm rot="5400000">
            <a:off x="4250529" y="2607463"/>
            <a:ext cx="642942" cy="185738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Οι συνδέσεις της Κεντρικής Μονάδας </a:t>
            </a:r>
            <a:r>
              <a:rPr lang="en-US" sz="2400" dirty="0" smtClean="0">
                <a:solidFill>
                  <a:srgbClr val="002060"/>
                </a:solidFill>
              </a:rPr>
              <a:t>SIGMA (PRO64)</a:t>
            </a:r>
            <a:endParaRPr lang="el-GR" sz="2400" dirty="0"/>
          </a:p>
        </p:txBody>
      </p:sp>
      <p:pic>
        <p:nvPicPr>
          <p:cNvPr id="6" name="5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t="5738" r="44197" b="7104"/>
          <a:stretch>
            <a:fillRect/>
          </a:stretch>
        </p:blipFill>
        <p:spPr bwMode="auto">
          <a:xfrm>
            <a:off x="2500298" y="1447800"/>
            <a:ext cx="39290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Βέλος προς τα κάτω"/>
          <p:cNvSpPr/>
          <p:nvPr/>
        </p:nvSpPr>
        <p:spPr>
          <a:xfrm>
            <a:off x="2786050" y="714356"/>
            <a:ext cx="3000396" cy="71438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3643306" y="78579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Τηλεφωνική       Παροχή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- Βέλος προς τα κάτω"/>
          <p:cNvSpPr/>
          <p:nvPr/>
        </p:nvSpPr>
        <p:spPr>
          <a:xfrm rot="10800000">
            <a:off x="3143240" y="6143620"/>
            <a:ext cx="3000396" cy="71438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4143372" y="6211669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Παροχή Τάσεων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- Βέλος προς τα κάτω"/>
          <p:cNvSpPr/>
          <p:nvPr/>
        </p:nvSpPr>
        <p:spPr>
          <a:xfrm rot="5400000">
            <a:off x="6322231" y="1607331"/>
            <a:ext cx="2357454" cy="200026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6858016" y="2071678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Συνδέσεις Ζωνών και Παροχές Τάσεων 12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V 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- Βέλος προς τα κάτω"/>
          <p:cNvSpPr/>
          <p:nvPr/>
        </p:nvSpPr>
        <p:spPr>
          <a:xfrm rot="5400000">
            <a:off x="6965170" y="3178968"/>
            <a:ext cx="1143007" cy="235745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7000892" y="407194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Σύνδεση Πληκτρολογίου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14 - Βέλος προς τα κάτω"/>
          <p:cNvSpPr/>
          <p:nvPr/>
        </p:nvSpPr>
        <p:spPr>
          <a:xfrm rot="5400000">
            <a:off x="6500825" y="3929066"/>
            <a:ext cx="2071701" cy="235745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7000892" y="4572008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Συνδέσεις Σειρήνων και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PGM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00100" y="1"/>
            <a:ext cx="7458100" cy="571479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>
                <a:solidFill>
                  <a:srgbClr val="002060"/>
                </a:solidFill>
              </a:rPr>
              <a:t>Οι βασικές παροχές τάσεων</a:t>
            </a:r>
            <a:endParaRPr lang="el-GR" sz="3200" dirty="0">
              <a:solidFill>
                <a:srgbClr val="00206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7786742" cy="528641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3 - Εικόνα">
            <a:hlinkClick r:id="" action="ppaction://noaction" highlightClick="1"/>
          </p:cNvPr>
          <p:cNvPicPr/>
          <p:nvPr/>
        </p:nvPicPr>
        <p:blipFill>
          <a:blip r:embed="rId2"/>
          <a:srcRect l="42554" t="12753" r="44464" b="15841"/>
          <a:stretch>
            <a:fillRect/>
          </a:stretch>
        </p:blipFill>
        <p:spPr bwMode="auto">
          <a:xfrm>
            <a:off x="7143768" y="685800"/>
            <a:ext cx="94297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688" t="6346" r="63757" b="83574"/>
          <a:stretch>
            <a:fillRect/>
          </a:stretch>
        </p:blipFill>
        <p:spPr bwMode="auto">
          <a:xfrm>
            <a:off x="4143372" y="928670"/>
            <a:ext cx="1428760" cy="71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3" cstate="print"/>
          <a:srcRect l="24380" t="83333" r="62798" b="7787"/>
          <a:stretch>
            <a:fillRect/>
          </a:stretch>
        </p:blipFill>
        <p:spPr bwMode="auto">
          <a:xfrm>
            <a:off x="4643438" y="6000768"/>
            <a:ext cx="100488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/>
          <p:cNvPicPr/>
          <p:nvPr/>
        </p:nvPicPr>
        <p:blipFill>
          <a:blip r:embed="rId3" cstate="print"/>
          <a:srcRect l="24380" t="83333" r="62798" b="7787"/>
          <a:stretch>
            <a:fillRect/>
          </a:stretch>
        </p:blipFill>
        <p:spPr bwMode="auto">
          <a:xfrm>
            <a:off x="4143372" y="1142984"/>
            <a:ext cx="192882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2428860" y="364331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Είσοδος Τροφοδοσίας Πίνακα 1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V/1,5 A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- Βέλος προς τα επάνω"/>
          <p:cNvSpPr/>
          <p:nvPr/>
        </p:nvSpPr>
        <p:spPr>
          <a:xfrm>
            <a:off x="4500562" y="2428868"/>
            <a:ext cx="142876" cy="1143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2643174" y="4857760"/>
            <a:ext cx="3357586" cy="135732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2643174" y="4929198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latin typeface="Calibri" pitchFamily="34" charset="0"/>
                <a:cs typeface="Calibri" pitchFamily="34" charset="0"/>
              </a:rPr>
              <a:t>Τροφοδοτικό 12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V/ 1,5A</a:t>
            </a:r>
            <a:endParaRPr lang="el-GR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 flipH="1" flipV="1">
            <a:off x="3001158" y="3499644"/>
            <a:ext cx="2714644" cy="1588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5400000" flipH="1" flipV="1">
            <a:off x="3501224" y="3499644"/>
            <a:ext cx="271464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4 - Εικόνα" descr="PER.9909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929198"/>
            <a:ext cx="1857160" cy="1173600"/>
          </a:xfrm>
          <a:prstGeom prst="rect">
            <a:avLst/>
          </a:prstGeom>
        </p:spPr>
      </p:pic>
      <p:cxnSp>
        <p:nvCxnSpPr>
          <p:cNvPr id="16" name="15 - Ευθύγραμμο βέλος σύνδεσης"/>
          <p:cNvCxnSpPr/>
          <p:nvPr/>
        </p:nvCxnSpPr>
        <p:spPr>
          <a:xfrm rot="16200000" flipH="1">
            <a:off x="5036347" y="2464587"/>
            <a:ext cx="3071834" cy="2571768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rot="16200000" flipH="1">
            <a:off x="5536413" y="2607463"/>
            <a:ext cx="2714644" cy="192882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3643306" y="350043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Έξοδος 12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για φόρτιση μπαταρίας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- Βέλος προς τα επάνω"/>
          <p:cNvSpPr/>
          <p:nvPr/>
        </p:nvSpPr>
        <p:spPr>
          <a:xfrm>
            <a:off x="5429256" y="2428868"/>
            <a:ext cx="142876" cy="1143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2.77778E-6 -0.66135 " pathEditMode="relative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00100" y="1"/>
            <a:ext cx="7458100" cy="571479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>
                <a:solidFill>
                  <a:srgbClr val="002060"/>
                </a:solidFill>
              </a:rPr>
              <a:t>Τηλεφωνική Παροχή</a:t>
            </a:r>
            <a:endParaRPr lang="el-GR" sz="3200" dirty="0">
              <a:solidFill>
                <a:srgbClr val="00206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7786742" cy="528641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3 - Εικόνα">
            <a:hlinkClick r:id="" action="ppaction://noaction" highlightClick="1"/>
          </p:cNvPr>
          <p:cNvPicPr/>
          <p:nvPr/>
        </p:nvPicPr>
        <p:blipFill>
          <a:blip r:embed="rId2"/>
          <a:srcRect l="42554" t="12753" r="44464" b="15841"/>
          <a:stretch>
            <a:fillRect/>
          </a:stretch>
        </p:blipFill>
        <p:spPr bwMode="auto">
          <a:xfrm>
            <a:off x="6715140" y="685800"/>
            <a:ext cx="94297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688" t="6346" r="63757" b="83574"/>
          <a:stretch>
            <a:fillRect/>
          </a:stretch>
        </p:blipFill>
        <p:spPr bwMode="auto">
          <a:xfrm>
            <a:off x="3643306" y="785794"/>
            <a:ext cx="1428760" cy="71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3" cstate="print"/>
          <a:srcRect l="24380" t="83333" r="62798" b="7787"/>
          <a:stretch>
            <a:fillRect/>
          </a:stretch>
        </p:blipFill>
        <p:spPr bwMode="auto">
          <a:xfrm>
            <a:off x="4214810" y="6000768"/>
            <a:ext cx="100488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Στρογγυλεμένο ορθογώνιο"/>
          <p:cNvSpPr/>
          <p:nvPr/>
        </p:nvSpPr>
        <p:spPr>
          <a:xfrm>
            <a:off x="5429256" y="714356"/>
            <a:ext cx="3357586" cy="57150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5572132" y="78579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Είσοδος Τ/Φ γραμμής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18 - Εικόνα"/>
          <p:cNvPicPr/>
          <p:nvPr/>
        </p:nvPicPr>
        <p:blipFill>
          <a:blip r:embed="rId4" cstate="print"/>
          <a:srcRect l="39877" t="9115" r="54751" b="79466"/>
          <a:stretch>
            <a:fillRect/>
          </a:stretch>
        </p:blipFill>
        <p:spPr bwMode="auto">
          <a:xfrm>
            <a:off x="4214810" y="1857364"/>
            <a:ext cx="156476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- Ευθύγραμμο βέλος σύνδεσης"/>
          <p:cNvCxnSpPr/>
          <p:nvPr/>
        </p:nvCxnSpPr>
        <p:spPr>
          <a:xfrm rot="5400000">
            <a:off x="5072066" y="1643050"/>
            <a:ext cx="2000264" cy="128588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 rot="5400000">
            <a:off x="4786314" y="1643050"/>
            <a:ext cx="2000264" cy="128588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Στρογγυλεμένο ορθογώνιο"/>
          <p:cNvSpPr/>
          <p:nvPr/>
        </p:nvSpPr>
        <p:spPr>
          <a:xfrm>
            <a:off x="1285852" y="785794"/>
            <a:ext cx="3357586" cy="57150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TextBox"/>
          <p:cNvSpPr txBox="1"/>
          <p:nvPr/>
        </p:nvSpPr>
        <p:spPr>
          <a:xfrm>
            <a:off x="1428728" y="85723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Έξοδος Τ/Φ γραμμής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 rot="16200000" flipV="1">
            <a:off x="3143240" y="1714488"/>
            <a:ext cx="1928826" cy="121444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 rot="16200000" flipV="1">
            <a:off x="2786050" y="1643050"/>
            <a:ext cx="1928826" cy="1357322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131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1320">
            <a:off x="8112859" y="3326521"/>
            <a:ext cx="540000" cy="540000"/>
          </a:xfrm>
          <a:prstGeom prst="rect">
            <a:avLst/>
          </a:prstGeom>
        </p:spPr>
      </p:pic>
      <p:sp>
        <p:nvSpPr>
          <p:cNvPr id="38" name="37 - Ορθογώνιο"/>
          <p:cNvSpPr/>
          <p:nvPr/>
        </p:nvSpPr>
        <p:spPr>
          <a:xfrm>
            <a:off x="6572264" y="3929066"/>
            <a:ext cx="20717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Έλλειψη"/>
          <p:cNvSpPr>
            <a:spLocks noChangeAspect="1"/>
          </p:cNvSpPr>
          <p:nvPr/>
        </p:nvSpPr>
        <p:spPr>
          <a:xfrm>
            <a:off x="7358082" y="4000504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Συνδέσεις Ζωνών και Παροχές Τάσεων 12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 </a:t>
            </a:r>
            <a:endParaRPr lang="el-G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5 - Θέση περιεχομένου"/>
          <p:cNvPicPr>
            <a:picLocks noGrp="1"/>
          </p:cNvPicPr>
          <p:nvPr>
            <p:ph idx="1"/>
          </p:nvPr>
        </p:nvPicPr>
        <p:blipFill>
          <a:blip r:embed="rId3" cstate="print"/>
          <a:srcRect t="5738" r="44197" b="7104"/>
          <a:stretch>
            <a:fillRect/>
          </a:stretch>
        </p:blipFill>
        <p:spPr bwMode="auto">
          <a:xfrm>
            <a:off x="2500298" y="1571612"/>
            <a:ext cx="39290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Βέλος προς τα κάτω"/>
          <p:cNvSpPr/>
          <p:nvPr/>
        </p:nvSpPr>
        <p:spPr>
          <a:xfrm rot="5400000">
            <a:off x="6322231" y="1607331"/>
            <a:ext cx="2357454" cy="200026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6858016" y="2071678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Συνδέσεις Ζωνών και Παροχές Τάσεων 12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V 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16 - Εικόνα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/>
          <a:srcRect l="42554" t="12753" r="44464" b="48403"/>
          <a:stretch>
            <a:fillRect/>
          </a:stretch>
        </p:blipFill>
        <p:spPr bwMode="auto">
          <a:xfrm rot="5400000">
            <a:off x="4089110" y="-1660274"/>
            <a:ext cx="2022112" cy="7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3 - Θέση περιεχομένου" descr="Hyperion-360x3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4500570"/>
            <a:ext cx="1800000" cy="1800000"/>
          </a:xfrm>
          <a:prstGeom prst="rect">
            <a:avLst/>
          </a:prstGeom>
        </p:spPr>
      </p:pic>
      <p:sp>
        <p:nvSpPr>
          <p:cNvPr id="19" name="18 - Έλλειψη"/>
          <p:cNvSpPr>
            <a:spLocks noChangeAspect="1"/>
          </p:cNvSpPr>
          <p:nvPr/>
        </p:nvSpPr>
        <p:spPr>
          <a:xfrm>
            <a:off x="7072330" y="4000504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>
          <a:xfrm>
            <a:off x="7643834" y="4000504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>
          <a:xfrm>
            <a:off x="7929586" y="4000504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>
          <a:xfrm>
            <a:off x="8215338" y="4000504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3" name="22 - Ευθεία γραμμή σύνδεσης"/>
          <p:cNvCxnSpPr>
            <a:stCxn id="22" idx="1"/>
            <a:endCxn id="22" idx="5"/>
          </p:cNvCxnSpPr>
          <p:nvPr/>
        </p:nvCxnSpPr>
        <p:spPr>
          <a:xfrm rot="16200000" flipH="1">
            <a:off x="8252243" y="4037409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>
            <a:stCxn id="21" idx="1"/>
            <a:endCxn id="21" idx="5"/>
          </p:cNvCxnSpPr>
          <p:nvPr/>
        </p:nvCxnSpPr>
        <p:spPr>
          <a:xfrm rot="16200000" flipH="1">
            <a:off x="7966491" y="4037409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>
            <a:stCxn id="20" idx="1"/>
            <a:endCxn id="20" idx="5"/>
          </p:cNvCxnSpPr>
          <p:nvPr/>
        </p:nvCxnSpPr>
        <p:spPr>
          <a:xfrm rot="16200000" flipH="1">
            <a:off x="7680739" y="4037409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 rot="16200000" flipH="1">
            <a:off x="7394987" y="4037409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>
            <a:stCxn id="19" idx="1"/>
            <a:endCxn id="19" idx="5"/>
          </p:cNvCxnSpPr>
          <p:nvPr/>
        </p:nvCxnSpPr>
        <p:spPr>
          <a:xfrm rot="16200000" flipH="1">
            <a:off x="7109235" y="4037409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7358082" y="4286256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  NC   TAMPER</a:t>
            </a:r>
            <a:endParaRPr lang="el-GR" sz="1200" b="1" dirty="0"/>
          </a:p>
        </p:txBody>
      </p:sp>
      <p:cxnSp>
        <p:nvCxnSpPr>
          <p:cNvPr id="30" name="29 - Ευθεία γραμμή σύνδεσης"/>
          <p:cNvCxnSpPr/>
          <p:nvPr/>
        </p:nvCxnSpPr>
        <p:spPr>
          <a:xfrm rot="16200000" flipV="1">
            <a:off x="5992322" y="3151686"/>
            <a:ext cx="1643074" cy="545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Συν"/>
          <p:cNvSpPr/>
          <p:nvPr/>
        </p:nvSpPr>
        <p:spPr>
          <a:xfrm>
            <a:off x="6786578" y="4214818"/>
            <a:ext cx="285752" cy="285752"/>
          </a:xfrm>
          <a:prstGeom prst="mathPlus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Μείον"/>
          <p:cNvSpPr/>
          <p:nvPr/>
        </p:nvSpPr>
        <p:spPr>
          <a:xfrm>
            <a:off x="7072330" y="4286256"/>
            <a:ext cx="285752" cy="21431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Έλλειψη"/>
          <p:cNvSpPr>
            <a:spLocks noChangeAspect="1"/>
          </p:cNvSpPr>
          <p:nvPr/>
        </p:nvSpPr>
        <p:spPr>
          <a:xfrm>
            <a:off x="6786578" y="4000504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5" name="34 - Ευθεία γραμμή σύνδεσης"/>
          <p:cNvCxnSpPr>
            <a:stCxn id="33" idx="1"/>
            <a:endCxn id="33" idx="5"/>
          </p:cNvCxnSpPr>
          <p:nvPr/>
        </p:nvCxnSpPr>
        <p:spPr>
          <a:xfrm rot="16200000" flipH="1">
            <a:off x="6823483" y="4037409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Ορθογώνιο"/>
          <p:cNvSpPr/>
          <p:nvPr/>
        </p:nvSpPr>
        <p:spPr>
          <a:xfrm>
            <a:off x="2965831" y="3894533"/>
            <a:ext cx="20717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1" name="3 - Θέση περιεχομένου" descr="Hyperion-360x3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500570"/>
            <a:ext cx="1800000" cy="1800000"/>
          </a:xfrm>
          <a:prstGeom prst="rect">
            <a:avLst/>
          </a:prstGeom>
        </p:spPr>
      </p:pic>
      <p:sp>
        <p:nvSpPr>
          <p:cNvPr id="42" name="41 - Έλλειψη"/>
          <p:cNvSpPr>
            <a:spLocks noChangeAspect="1"/>
          </p:cNvSpPr>
          <p:nvPr/>
        </p:nvSpPr>
        <p:spPr>
          <a:xfrm>
            <a:off x="3571868" y="3929066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42 - Έλλειψη"/>
          <p:cNvSpPr>
            <a:spLocks noChangeAspect="1"/>
          </p:cNvSpPr>
          <p:nvPr/>
        </p:nvSpPr>
        <p:spPr>
          <a:xfrm>
            <a:off x="3286116" y="3929066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Έλλειψη"/>
          <p:cNvSpPr>
            <a:spLocks noChangeAspect="1"/>
          </p:cNvSpPr>
          <p:nvPr/>
        </p:nvSpPr>
        <p:spPr>
          <a:xfrm>
            <a:off x="3857620" y="3929066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44 - Έλλειψη"/>
          <p:cNvSpPr>
            <a:spLocks noChangeAspect="1"/>
          </p:cNvSpPr>
          <p:nvPr/>
        </p:nvSpPr>
        <p:spPr>
          <a:xfrm>
            <a:off x="4143372" y="3929066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Έλλειψη"/>
          <p:cNvSpPr>
            <a:spLocks noChangeAspect="1"/>
          </p:cNvSpPr>
          <p:nvPr/>
        </p:nvSpPr>
        <p:spPr>
          <a:xfrm>
            <a:off x="4429124" y="3929066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7" name="46 - Ευθεία γραμμή σύνδεσης"/>
          <p:cNvCxnSpPr>
            <a:stCxn id="46" idx="1"/>
            <a:endCxn id="46" idx="5"/>
          </p:cNvCxnSpPr>
          <p:nvPr/>
        </p:nvCxnSpPr>
        <p:spPr>
          <a:xfrm rot="16200000" flipH="1">
            <a:off x="4466029" y="3965971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εία γραμμή σύνδεσης"/>
          <p:cNvCxnSpPr>
            <a:stCxn id="45" idx="1"/>
            <a:endCxn id="45" idx="5"/>
          </p:cNvCxnSpPr>
          <p:nvPr/>
        </p:nvCxnSpPr>
        <p:spPr>
          <a:xfrm rot="16200000" flipH="1">
            <a:off x="4180277" y="3965971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- Ευθεία γραμμή σύνδεσης"/>
          <p:cNvCxnSpPr>
            <a:stCxn id="44" idx="1"/>
            <a:endCxn id="44" idx="5"/>
          </p:cNvCxnSpPr>
          <p:nvPr/>
        </p:nvCxnSpPr>
        <p:spPr>
          <a:xfrm rot="16200000" flipH="1">
            <a:off x="3894525" y="3965971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- Ευθεία γραμμή σύνδεσης"/>
          <p:cNvCxnSpPr/>
          <p:nvPr/>
        </p:nvCxnSpPr>
        <p:spPr>
          <a:xfrm rot="16200000" flipH="1">
            <a:off x="3608773" y="3965971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- Ευθεία γραμμή σύνδεσης"/>
          <p:cNvCxnSpPr>
            <a:stCxn id="43" idx="1"/>
            <a:endCxn id="43" idx="5"/>
          </p:cNvCxnSpPr>
          <p:nvPr/>
        </p:nvCxnSpPr>
        <p:spPr>
          <a:xfrm rot="16200000" flipH="1">
            <a:off x="3323021" y="3965971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- TextBox"/>
          <p:cNvSpPr txBox="1"/>
          <p:nvPr/>
        </p:nvSpPr>
        <p:spPr>
          <a:xfrm>
            <a:off x="3571868" y="4214818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  NC   TAMPER</a:t>
            </a:r>
            <a:endParaRPr lang="el-GR" sz="1200" b="1" dirty="0"/>
          </a:p>
        </p:txBody>
      </p:sp>
      <p:sp>
        <p:nvSpPr>
          <p:cNvPr id="53" name="52 - Συν"/>
          <p:cNvSpPr/>
          <p:nvPr/>
        </p:nvSpPr>
        <p:spPr>
          <a:xfrm>
            <a:off x="3000364" y="4143380"/>
            <a:ext cx="285752" cy="285752"/>
          </a:xfrm>
          <a:prstGeom prst="mathPlus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53 - Μείον"/>
          <p:cNvSpPr/>
          <p:nvPr/>
        </p:nvSpPr>
        <p:spPr>
          <a:xfrm>
            <a:off x="3286116" y="4214818"/>
            <a:ext cx="285752" cy="21431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54 - Έλλειψη"/>
          <p:cNvSpPr>
            <a:spLocks noChangeAspect="1"/>
          </p:cNvSpPr>
          <p:nvPr/>
        </p:nvSpPr>
        <p:spPr>
          <a:xfrm>
            <a:off x="3000364" y="3929066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6" name="55 - Ευθεία γραμμή σύνδεσης"/>
          <p:cNvCxnSpPr>
            <a:stCxn id="55" idx="1"/>
            <a:endCxn id="55" idx="5"/>
          </p:cNvCxnSpPr>
          <p:nvPr/>
        </p:nvCxnSpPr>
        <p:spPr>
          <a:xfrm rot="16200000" flipH="1">
            <a:off x="3037269" y="3965971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56 - Εικόνα" descr="SD-6531-224x2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263898">
            <a:off x="1293414" y="4865320"/>
            <a:ext cx="1080000" cy="1080000"/>
          </a:xfrm>
          <a:prstGeom prst="rect">
            <a:avLst/>
          </a:prstGeom>
        </p:spPr>
      </p:pic>
      <p:pic>
        <p:nvPicPr>
          <p:cNvPr id="58" name="57 - Εικόνα" descr="SD-6531-224x2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263898">
            <a:off x="5865444" y="5008198"/>
            <a:ext cx="1080000" cy="1080000"/>
          </a:xfrm>
          <a:prstGeom prst="rect">
            <a:avLst/>
          </a:prstGeom>
        </p:spPr>
      </p:pic>
      <p:pic>
        <p:nvPicPr>
          <p:cNvPr id="59" name="58 - Εικόνα" descr="SD-6531-224x2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263898">
            <a:off x="4793874" y="5079635"/>
            <a:ext cx="1080000" cy="1080000"/>
          </a:xfrm>
          <a:prstGeom prst="rect">
            <a:avLst/>
          </a:prstGeom>
        </p:spPr>
      </p:pic>
      <p:pic>
        <p:nvPicPr>
          <p:cNvPr id="60" name="59 - Εικόνα" descr="SD-6531-224x2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263898">
            <a:off x="2222107" y="4793883"/>
            <a:ext cx="1080000" cy="1080000"/>
          </a:xfrm>
          <a:prstGeom prst="rect">
            <a:avLst/>
          </a:prstGeom>
        </p:spPr>
      </p:pic>
      <p:pic>
        <p:nvPicPr>
          <p:cNvPr id="61" name="60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92023">
            <a:off x="2326252" y="4112210"/>
            <a:ext cx="540000" cy="540000"/>
          </a:xfrm>
          <a:prstGeom prst="rect">
            <a:avLst/>
          </a:prstGeom>
        </p:spPr>
      </p:pic>
      <p:pic>
        <p:nvPicPr>
          <p:cNvPr id="62" name="61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90837">
            <a:off x="1469125" y="4183779"/>
            <a:ext cx="540000" cy="540000"/>
          </a:xfrm>
          <a:prstGeom prst="rect">
            <a:avLst/>
          </a:prstGeom>
        </p:spPr>
      </p:pic>
      <p:pic>
        <p:nvPicPr>
          <p:cNvPr id="63" name="62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1320">
            <a:off x="4898150" y="4398091"/>
            <a:ext cx="540000" cy="540000"/>
          </a:xfrm>
          <a:prstGeom prst="rect">
            <a:avLst/>
          </a:prstGeom>
        </p:spPr>
      </p:pic>
      <p:pic>
        <p:nvPicPr>
          <p:cNvPr id="64" name="63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63367">
            <a:off x="3397932" y="3326502"/>
            <a:ext cx="540000" cy="540000"/>
          </a:xfrm>
          <a:prstGeom prst="rect">
            <a:avLst/>
          </a:prstGeom>
        </p:spPr>
      </p:pic>
      <p:pic>
        <p:nvPicPr>
          <p:cNvPr id="65" name="64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97097">
            <a:off x="4255209" y="3255085"/>
            <a:ext cx="540000" cy="540000"/>
          </a:xfrm>
          <a:prstGeom prst="rect">
            <a:avLst/>
          </a:prstGeom>
        </p:spPr>
      </p:pic>
      <p:pic>
        <p:nvPicPr>
          <p:cNvPr id="66" name="65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78012">
            <a:off x="5969714" y="4326648"/>
            <a:ext cx="540000" cy="540000"/>
          </a:xfrm>
          <a:prstGeom prst="rect">
            <a:avLst/>
          </a:prstGeom>
        </p:spPr>
      </p:pic>
      <p:pic>
        <p:nvPicPr>
          <p:cNvPr id="67" name="66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63367">
            <a:off x="611850" y="5898270"/>
            <a:ext cx="540000" cy="540000"/>
          </a:xfrm>
          <a:prstGeom prst="rect">
            <a:avLst/>
          </a:prstGeom>
        </p:spPr>
      </p:pic>
      <p:pic>
        <p:nvPicPr>
          <p:cNvPr id="68" name="67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63367">
            <a:off x="111817" y="5469641"/>
            <a:ext cx="540000" cy="540000"/>
          </a:xfrm>
          <a:prstGeom prst="rect">
            <a:avLst/>
          </a:prstGeom>
        </p:spPr>
      </p:pic>
      <p:cxnSp>
        <p:nvCxnSpPr>
          <p:cNvPr id="72" name="71 - Ευθεία γραμμή σύνδεσης"/>
          <p:cNvCxnSpPr/>
          <p:nvPr/>
        </p:nvCxnSpPr>
        <p:spPr>
          <a:xfrm rot="16200000" flipH="1">
            <a:off x="1464447" y="5036355"/>
            <a:ext cx="642942" cy="1428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- Ευθεία γραμμή σύνδεσης"/>
          <p:cNvCxnSpPr/>
          <p:nvPr/>
        </p:nvCxnSpPr>
        <p:spPr>
          <a:xfrm rot="16200000" flipH="1">
            <a:off x="2357422" y="4929198"/>
            <a:ext cx="642942" cy="2143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- Ευθεία γραμμή σύνδεσης"/>
          <p:cNvCxnSpPr/>
          <p:nvPr/>
        </p:nvCxnSpPr>
        <p:spPr>
          <a:xfrm rot="16200000" flipH="1">
            <a:off x="4929190" y="5214950"/>
            <a:ext cx="642942" cy="2143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- Ευθεία γραμμή σύνδεσης"/>
          <p:cNvCxnSpPr/>
          <p:nvPr/>
        </p:nvCxnSpPr>
        <p:spPr>
          <a:xfrm rot="16200000" flipH="1">
            <a:off x="6000760" y="5143512"/>
            <a:ext cx="642942" cy="2143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80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1320">
            <a:off x="7184165" y="3326521"/>
            <a:ext cx="540000" cy="540000"/>
          </a:xfrm>
          <a:prstGeom prst="rect">
            <a:avLst/>
          </a:prstGeom>
        </p:spPr>
      </p:pic>
      <p:cxnSp>
        <p:nvCxnSpPr>
          <p:cNvPr id="83" name="82 - Ευθεία γραμμή σύνδεσης"/>
          <p:cNvCxnSpPr/>
          <p:nvPr/>
        </p:nvCxnSpPr>
        <p:spPr>
          <a:xfrm rot="5400000">
            <a:off x="6965173" y="2893215"/>
            <a:ext cx="928694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- Ευθεία γραμμή σύνδεσης"/>
          <p:cNvCxnSpPr/>
          <p:nvPr/>
        </p:nvCxnSpPr>
        <p:spPr>
          <a:xfrm rot="5400000">
            <a:off x="3358348" y="2713826"/>
            <a:ext cx="857256" cy="2873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- Ευθεία γραμμή σύνδεσης"/>
          <p:cNvCxnSpPr/>
          <p:nvPr/>
        </p:nvCxnSpPr>
        <p:spPr>
          <a:xfrm rot="5400000">
            <a:off x="858018" y="3285330"/>
            <a:ext cx="1714512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- Ευθεία γραμμή σύνδεσης"/>
          <p:cNvCxnSpPr/>
          <p:nvPr/>
        </p:nvCxnSpPr>
        <p:spPr>
          <a:xfrm rot="5400000">
            <a:off x="1715274" y="3285330"/>
            <a:ext cx="1714512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- Ευθεία γραμμή σύνδεσης"/>
          <p:cNvCxnSpPr>
            <a:stCxn id="55" idx="1"/>
          </p:cNvCxnSpPr>
          <p:nvPr/>
        </p:nvCxnSpPr>
        <p:spPr>
          <a:xfrm rot="5400000" flipH="1" flipV="1">
            <a:off x="2214546" y="3108716"/>
            <a:ext cx="1679979" cy="3453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- Ευθεία γραμμή σύνδεσης"/>
          <p:cNvCxnSpPr/>
          <p:nvPr/>
        </p:nvCxnSpPr>
        <p:spPr>
          <a:xfrm rot="16200000" flipV="1">
            <a:off x="6349512" y="3151686"/>
            <a:ext cx="1643074" cy="54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- Ευθεία γραμμή σύνδεσης"/>
          <p:cNvCxnSpPr/>
          <p:nvPr/>
        </p:nvCxnSpPr>
        <p:spPr>
          <a:xfrm rot="5400000" flipH="1" flipV="1">
            <a:off x="2615893" y="3099091"/>
            <a:ext cx="1643074" cy="168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- Ευθεία γραμμή σύνδεσης"/>
          <p:cNvCxnSpPr/>
          <p:nvPr/>
        </p:nvCxnSpPr>
        <p:spPr>
          <a:xfrm rot="5400000" flipH="1" flipV="1">
            <a:off x="535753" y="3964785"/>
            <a:ext cx="3000396" cy="21431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118 - Τόξο"/>
          <p:cNvSpPr/>
          <p:nvPr/>
        </p:nvSpPr>
        <p:spPr>
          <a:xfrm rot="9664373">
            <a:off x="2152407" y="2530426"/>
            <a:ext cx="1024221" cy="3311418"/>
          </a:xfrm>
          <a:prstGeom prst="arc">
            <a:avLst>
              <a:gd name="adj1" fmla="val 16764648"/>
              <a:gd name="adj2" fmla="val 5559652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1" name="120 - Ευθεία γραμμή σύνδεσης"/>
          <p:cNvCxnSpPr/>
          <p:nvPr/>
        </p:nvCxnSpPr>
        <p:spPr>
          <a:xfrm rot="5400000">
            <a:off x="3428992" y="2928934"/>
            <a:ext cx="1571636" cy="4286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- Ευθεία γραμμή σύνδεσης"/>
          <p:cNvCxnSpPr/>
          <p:nvPr/>
        </p:nvCxnSpPr>
        <p:spPr>
          <a:xfrm rot="5400000">
            <a:off x="3929058" y="4000504"/>
            <a:ext cx="3286148" cy="28575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124 - Τόξο"/>
          <p:cNvSpPr/>
          <p:nvPr/>
        </p:nvSpPr>
        <p:spPr>
          <a:xfrm rot="9664373">
            <a:off x="5692444" y="2457186"/>
            <a:ext cx="1024221" cy="3507876"/>
          </a:xfrm>
          <a:prstGeom prst="arc">
            <a:avLst>
              <a:gd name="adj1" fmla="val 16764648"/>
              <a:gd name="adj2" fmla="val 5559652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6" name="125 - Ευθεία γραμμή σύνδεσης"/>
          <p:cNvCxnSpPr/>
          <p:nvPr/>
        </p:nvCxnSpPr>
        <p:spPr>
          <a:xfrm rot="5400000">
            <a:off x="4250529" y="3321843"/>
            <a:ext cx="1928826" cy="1428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127 - Ευθεία γραμμή σύνδεσης"/>
          <p:cNvCxnSpPr/>
          <p:nvPr/>
        </p:nvCxnSpPr>
        <p:spPr>
          <a:xfrm rot="5400000">
            <a:off x="7036611" y="3107529"/>
            <a:ext cx="1643074" cy="28575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- Ευθεία γραμμή σύνδεσης"/>
          <p:cNvCxnSpPr/>
          <p:nvPr/>
        </p:nvCxnSpPr>
        <p:spPr>
          <a:xfrm rot="16200000" flipH="1">
            <a:off x="7215206" y="3214686"/>
            <a:ext cx="1643074" cy="7143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- Ευθεία γραμμή σύνδεσης"/>
          <p:cNvCxnSpPr/>
          <p:nvPr/>
        </p:nvCxnSpPr>
        <p:spPr>
          <a:xfrm rot="5400000">
            <a:off x="7929586" y="2857496"/>
            <a:ext cx="928697" cy="7143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- Ευθεία γραμμή σύνδεσης"/>
          <p:cNvCxnSpPr/>
          <p:nvPr/>
        </p:nvCxnSpPr>
        <p:spPr>
          <a:xfrm rot="5400000">
            <a:off x="3607587" y="3107529"/>
            <a:ext cx="1500198" cy="14287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140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1320">
            <a:off x="111836" y="4255216"/>
            <a:ext cx="540000" cy="540000"/>
          </a:xfrm>
          <a:prstGeom prst="rect">
            <a:avLst/>
          </a:prstGeom>
        </p:spPr>
      </p:pic>
      <p:cxnSp>
        <p:nvCxnSpPr>
          <p:cNvPr id="144" name="143 - Ευθεία γραμμή σύνδεσης"/>
          <p:cNvCxnSpPr/>
          <p:nvPr/>
        </p:nvCxnSpPr>
        <p:spPr>
          <a:xfrm rot="5400000">
            <a:off x="4215604" y="2642388"/>
            <a:ext cx="857256" cy="2873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- Ευθεία γραμμή σύνδεσης"/>
          <p:cNvCxnSpPr/>
          <p:nvPr/>
        </p:nvCxnSpPr>
        <p:spPr>
          <a:xfrm rot="5400000" flipH="1" flipV="1">
            <a:off x="5322099" y="3321843"/>
            <a:ext cx="178595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4" grpId="0" animBg="1"/>
      <p:bldP spid="11" grpId="0" animBg="1"/>
      <p:bldP spid="12" grpId="0"/>
      <p:bldP spid="19" grpId="0" animBg="1"/>
      <p:bldP spid="20" grpId="0" animBg="1"/>
      <p:bldP spid="21" grpId="0" animBg="1"/>
      <p:bldP spid="22" grpId="0" animBg="1"/>
      <p:bldP spid="29" grpId="0"/>
      <p:bldP spid="31" grpId="0" animBg="1"/>
      <p:bldP spid="32" grpId="0" animBg="1"/>
      <p:bldP spid="33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2" grpId="0"/>
      <p:bldP spid="53" grpId="0" animBg="1"/>
      <p:bldP spid="54" grpId="0" animBg="1"/>
      <p:bldP spid="55" grpId="0" animBg="1"/>
      <p:bldP spid="119" grpId="0" animBg="1"/>
      <p:bldP spid="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Σύνδεση Πληκτρολογίου</a:t>
            </a:r>
            <a:endParaRPr lang="el-G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5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t="5738" r="44197" b="7104"/>
          <a:stretch>
            <a:fillRect/>
          </a:stretch>
        </p:blipFill>
        <p:spPr bwMode="auto">
          <a:xfrm>
            <a:off x="2500298" y="1447800"/>
            <a:ext cx="39290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Βέλος προς τα κάτω"/>
          <p:cNvSpPr/>
          <p:nvPr/>
        </p:nvSpPr>
        <p:spPr>
          <a:xfrm rot="5400000">
            <a:off x="6965170" y="3178968"/>
            <a:ext cx="1143007" cy="235745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7000892" y="407194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Σύνδεση Πληκτρολογίου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Σύνδεση Πληκτρολογίου</a:t>
            </a:r>
            <a:endParaRPr lang="el-G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5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613" t="55759" r="46112" b="36674"/>
          <a:stretch>
            <a:fillRect/>
          </a:stretch>
        </p:blipFill>
        <p:spPr bwMode="auto">
          <a:xfrm rot="5400000">
            <a:off x="3536149" y="1250141"/>
            <a:ext cx="28575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 - Εικόνα" descr="DSCN0126.JPG"/>
          <p:cNvPicPr/>
          <p:nvPr/>
        </p:nvPicPr>
        <p:blipFill>
          <a:blip r:embed="rId3" cstate="print"/>
          <a:srcRect l="13725" r="26589"/>
          <a:stretch>
            <a:fillRect/>
          </a:stretch>
        </p:blipFill>
        <p:spPr>
          <a:xfrm>
            <a:off x="3786182" y="3689199"/>
            <a:ext cx="2520000" cy="3168801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3929058" y="3429000"/>
            <a:ext cx="300039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>
            <a:spLocks noChangeAspect="1"/>
          </p:cNvSpPr>
          <p:nvPr/>
        </p:nvSpPr>
        <p:spPr>
          <a:xfrm>
            <a:off x="5249475" y="3534971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9 - Ευθεία γραμμή σύνδεσης"/>
          <p:cNvCxnSpPr>
            <a:stCxn id="9" idx="1"/>
            <a:endCxn id="9" idx="5"/>
          </p:cNvCxnSpPr>
          <p:nvPr/>
        </p:nvCxnSpPr>
        <p:spPr>
          <a:xfrm rot="16200000" flipH="1">
            <a:off x="5286380" y="3571876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Έλλειψη"/>
          <p:cNvSpPr>
            <a:spLocks noChangeAspect="1"/>
          </p:cNvSpPr>
          <p:nvPr/>
        </p:nvSpPr>
        <p:spPr>
          <a:xfrm>
            <a:off x="4749409" y="3534971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14 - Ευθεία γραμμή σύνδεσης"/>
          <p:cNvCxnSpPr>
            <a:stCxn id="12" idx="1"/>
            <a:endCxn id="12" idx="5"/>
          </p:cNvCxnSpPr>
          <p:nvPr/>
        </p:nvCxnSpPr>
        <p:spPr>
          <a:xfrm rot="16200000" flipH="1">
            <a:off x="4786314" y="3571876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Έλλειψη"/>
          <p:cNvSpPr>
            <a:spLocks noChangeAspect="1"/>
          </p:cNvSpPr>
          <p:nvPr/>
        </p:nvSpPr>
        <p:spPr>
          <a:xfrm>
            <a:off x="4249343" y="3534971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16 - Ευθεία γραμμή σύνδεσης"/>
          <p:cNvCxnSpPr>
            <a:stCxn id="16" idx="1"/>
            <a:endCxn id="16" idx="5"/>
          </p:cNvCxnSpPr>
          <p:nvPr/>
        </p:nvCxnSpPr>
        <p:spPr>
          <a:xfrm rot="16200000" flipH="1">
            <a:off x="4286248" y="3571876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Συν"/>
          <p:cNvSpPr/>
          <p:nvPr/>
        </p:nvSpPr>
        <p:spPr>
          <a:xfrm>
            <a:off x="4214810" y="3714752"/>
            <a:ext cx="285752" cy="285752"/>
          </a:xfrm>
          <a:prstGeom prst="mathPlus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Μείον"/>
          <p:cNvSpPr/>
          <p:nvPr/>
        </p:nvSpPr>
        <p:spPr>
          <a:xfrm>
            <a:off x="4714876" y="3786190"/>
            <a:ext cx="285752" cy="21431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5000628" y="371475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BUS</a:t>
            </a:r>
            <a:endParaRPr lang="el-GR" b="1" dirty="0"/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>
          <a:xfrm>
            <a:off x="5820979" y="3534971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2" name="21 - Ευθεία γραμμή σύνδεσης"/>
          <p:cNvCxnSpPr>
            <a:stCxn id="21" idx="1"/>
            <a:endCxn id="21" idx="5"/>
          </p:cNvCxnSpPr>
          <p:nvPr/>
        </p:nvCxnSpPr>
        <p:spPr>
          <a:xfrm rot="16200000" flipH="1">
            <a:off x="5857884" y="3571876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Έλλειψη"/>
          <p:cNvSpPr>
            <a:spLocks noChangeAspect="1"/>
          </p:cNvSpPr>
          <p:nvPr/>
        </p:nvSpPr>
        <p:spPr>
          <a:xfrm>
            <a:off x="6249607" y="3534971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23 - Ευθεία γραμμή σύνδεσης"/>
          <p:cNvCxnSpPr>
            <a:stCxn id="23" idx="1"/>
            <a:endCxn id="23" idx="5"/>
          </p:cNvCxnSpPr>
          <p:nvPr/>
        </p:nvCxnSpPr>
        <p:spPr>
          <a:xfrm rot="16200000" flipH="1">
            <a:off x="6286512" y="3571876"/>
            <a:ext cx="178190" cy="178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- Εικόνα" descr="SD-6531-224x2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29273">
            <a:off x="5818939" y="1746983"/>
            <a:ext cx="1080000" cy="1080000"/>
          </a:xfrm>
          <a:prstGeom prst="rect">
            <a:avLst/>
          </a:prstGeom>
        </p:spPr>
      </p:pic>
      <p:cxnSp>
        <p:nvCxnSpPr>
          <p:cNvPr id="27" name="26 - Ευθεία γραμμή σύνδεσης"/>
          <p:cNvCxnSpPr>
            <a:endCxn id="21" idx="0"/>
          </p:cNvCxnSpPr>
          <p:nvPr/>
        </p:nvCxnSpPr>
        <p:spPr>
          <a:xfrm rot="5400000">
            <a:off x="5420819" y="2883591"/>
            <a:ext cx="1177541" cy="12521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>
            <a:endCxn id="23" idx="0"/>
          </p:cNvCxnSpPr>
          <p:nvPr/>
        </p:nvCxnSpPr>
        <p:spPr>
          <a:xfrm rot="16200000" flipH="1">
            <a:off x="5733461" y="2892824"/>
            <a:ext cx="1177541" cy="10675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>
            <a:endCxn id="16" idx="0"/>
          </p:cNvCxnSpPr>
          <p:nvPr/>
        </p:nvCxnSpPr>
        <p:spPr>
          <a:xfrm rot="16200000" flipH="1">
            <a:off x="3992058" y="3151685"/>
            <a:ext cx="748913" cy="176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 rot="16200000" flipH="1">
            <a:off x="4492124" y="3151686"/>
            <a:ext cx="748913" cy="176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>
            <a:endCxn id="9" idx="0"/>
          </p:cNvCxnSpPr>
          <p:nvPr/>
        </p:nvCxnSpPr>
        <p:spPr>
          <a:xfrm rot="16200000" flipH="1">
            <a:off x="5063628" y="3223123"/>
            <a:ext cx="606037" cy="176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TextBox"/>
          <p:cNvSpPr txBox="1"/>
          <p:nvPr/>
        </p:nvSpPr>
        <p:spPr>
          <a:xfrm>
            <a:off x="5715008" y="371475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  COM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6" grpId="0" animBg="1"/>
      <p:bldP spid="18" grpId="0" animBg="1"/>
      <p:bldP spid="19" grpId="0" animBg="1"/>
      <p:bldP spid="20" grpId="0"/>
      <p:bldP spid="21" grpId="0" animBg="1"/>
      <p:bldP spid="23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Συνδέσεις Σειρήνων και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PGM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Εσωτερική Σειρήνα (Πανικού)</a:t>
            </a:r>
            <a:endParaRPr lang="el-G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5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t="5738" r="44197" b="7104"/>
          <a:stretch>
            <a:fillRect/>
          </a:stretch>
        </p:blipFill>
        <p:spPr bwMode="auto">
          <a:xfrm>
            <a:off x="2500298" y="1447800"/>
            <a:ext cx="39290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Βέλος προς τα κάτω"/>
          <p:cNvSpPr/>
          <p:nvPr/>
        </p:nvSpPr>
        <p:spPr>
          <a:xfrm rot="5400000">
            <a:off x="6500825" y="3929066"/>
            <a:ext cx="2071701" cy="235745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7000892" y="4572008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Συνδέσεις Σειρήνων και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PGM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5 - Θέση περιεχομένου"/>
          <p:cNvPicPr>
            <a:picLocks noChangeAspect="1"/>
          </p:cNvPicPr>
          <p:nvPr/>
        </p:nvPicPr>
        <p:blipFill>
          <a:blip r:embed="rId2" cstate="print"/>
          <a:srcRect l="42733" t="64235" r="46466" b="16163"/>
          <a:stretch>
            <a:fillRect/>
          </a:stretch>
        </p:blipFill>
        <p:spPr bwMode="auto">
          <a:xfrm rot="5400000">
            <a:off x="4336018" y="-264108"/>
            <a:ext cx="150019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0 - Εικόνα" descr="smarty 001.jpg"/>
          <p:cNvPicPr>
            <a:picLocks noChangeAspect="1"/>
          </p:cNvPicPr>
          <p:nvPr/>
        </p:nvPicPr>
        <p:blipFill>
          <a:blip r:embed="rId3" cstate="print"/>
          <a:srcRect l="3969" r="40469" b="36547"/>
          <a:stretch>
            <a:fillRect/>
          </a:stretch>
        </p:blipFill>
        <p:spPr>
          <a:xfrm>
            <a:off x="4429124" y="3143248"/>
            <a:ext cx="1680000" cy="1440000"/>
          </a:xfrm>
          <a:prstGeom prst="rect">
            <a:avLst/>
          </a:prstGeom>
        </p:spPr>
      </p:pic>
      <p:pic>
        <p:nvPicPr>
          <p:cNvPr id="10" name="1 - Εικόνα" descr="smarty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438888" y="3204791"/>
            <a:ext cx="3357465" cy="2520000"/>
          </a:xfrm>
          <a:prstGeom prst="rect">
            <a:avLst/>
          </a:prstGeom>
        </p:spPr>
      </p:pic>
      <p:cxnSp>
        <p:nvCxnSpPr>
          <p:cNvPr id="12" name="11 - Ευθύγραμμο βέλος σύνδεσης"/>
          <p:cNvCxnSpPr/>
          <p:nvPr/>
        </p:nvCxnSpPr>
        <p:spPr>
          <a:xfrm rot="5400000" flipH="1" flipV="1">
            <a:off x="4893471" y="2893215"/>
            <a:ext cx="1500198" cy="142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V="1">
            <a:off x="3821901" y="2250273"/>
            <a:ext cx="1714512" cy="135732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- Ελεύθερη σχεδίαση"/>
          <p:cNvSpPr/>
          <p:nvPr/>
        </p:nvSpPr>
        <p:spPr>
          <a:xfrm>
            <a:off x="5214942" y="3357562"/>
            <a:ext cx="151357" cy="354827"/>
          </a:xfrm>
          <a:custGeom>
            <a:avLst/>
            <a:gdLst>
              <a:gd name="connsiteX0" fmla="*/ 0 w 151357"/>
              <a:gd name="connsiteY0" fmla="*/ 354827 h 354827"/>
              <a:gd name="connsiteX1" fmla="*/ 11430 w 151357"/>
              <a:gd name="connsiteY1" fmla="*/ 57647 h 354827"/>
              <a:gd name="connsiteX2" fmla="*/ 22860 w 151357"/>
              <a:gd name="connsiteY2" fmla="*/ 23357 h 354827"/>
              <a:gd name="connsiteX3" fmla="*/ 57150 w 151357"/>
              <a:gd name="connsiteY3" fmla="*/ 497 h 354827"/>
              <a:gd name="connsiteX4" fmla="*/ 102870 w 151357"/>
              <a:gd name="connsiteY4" fmla="*/ 11927 h 354827"/>
              <a:gd name="connsiteX5" fmla="*/ 125730 w 151357"/>
              <a:gd name="connsiteY5" fmla="*/ 80507 h 354827"/>
              <a:gd name="connsiteX6" fmla="*/ 137160 w 151357"/>
              <a:gd name="connsiteY6" fmla="*/ 354827 h 354827"/>
              <a:gd name="connsiteX7" fmla="*/ 137160 w 151357"/>
              <a:gd name="connsiteY7" fmla="*/ 354827 h 354827"/>
              <a:gd name="connsiteX8" fmla="*/ 137160 w 151357"/>
              <a:gd name="connsiteY8" fmla="*/ 354827 h 35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57" h="354827">
                <a:moveTo>
                  <a:pt x="0" y="354827"/>
                </a:moveTo>
                <a:cubicBezTo>
                  <a:pt x="3810" y="255767"/>
                  <a:pt x="4609" y="156545"/>
                  <a:pt x="11430" y="57647"/>
                </a:cubicBezTo>
                <a:cubicBezTo>
                  <a:pt x="12259" y="45627"/>
                  <a:pt x="15334" y="32765"/>
                  <a:pt x="22860" y="23357"/>
                </a:cubicBezTo>
                <a:cubicBezTo>
                  <a:pt x="31442" y="12630"/>
                  <a:pt x="45720" y="8117"/>
                  <a:pt x="57150" y="497"/>
                </a:cubicBezTo>
                <a:cubicBezTo>
                  <a:pt x="72390" y="4307"/>
                  <a:pt x="92647" y="0"/>
                  <a:pt x="102870" y="11927"/>
                </a:cubicBezTo>
                <a:cubicBezTo>
                  <a:pt x="118552" y="30222"/>
                  <a:pt x="121004" y="56878"/>
                  <a:pt x="125730" y="80507"/>
                </a:cubicBezTo>
                <a:cubicBezTo>
                  <a:pt x="151357" y="208641"/>
                  <a:pt x="137160" y="118230"/>
                  <a:pt x="137160" y="354827"/>
                </a:cubicBezTo>
                <a:lnTo>
                  <a:pt x="137160" y="354827"/>
                </a:lnTo>
                <a:lnTo>
                  <a:pt x="137160" y="354827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TextBox"/>
          <p:cNvSpPr txBox="1"/>
          <p:nvPr/>
        </p:nvSpPr>
        <p:spPr>
          <a:xfrm>
            <a:off x="7358082" y="1785926"/>
            <a:ext cx="1285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TAMPER</a:t>
            </a:r>
            <a:r>
              <a:rPr lang="el-GR" dirty="0" smtClean="0"/>
              <a:t>. </a:t>
            </a:r>
            <a:r>
              <a:rPr lang="el-GR" b="1" dirty="0" smtClean="0"/>
              <a:t>Σύνδεση σε ζώνη </a:t>
            </a:r>
            <a:r>
              <a:rPr lang="el-GR" dirty="0" smtClean="0"/>
              <a:t>(προαιρετικό)</a:t>
            </a:r>
            <a:endParaRPr lang="el-GR" dirty="0"/>
          </a:p>
        </p:txBody>
      </p:sp>
      <p:sp>
        <p:nvSpPr>
          <p:cNvPr id="41" name="40 - Ελεύθερη σχεδίαση"/>
          <p:cNvSpPr/>
          <p:nvPr/>
        </p:nvSpPr>
        <p:spPr>
          <a:xfrm>
            <a:off x="4994910" y="2428868"/>
            <a:ext cx="2434610" cy="1887914"/>
          </a:xfrm>
          <a:custGeom>
            <a:avLst/>
            <a:gdLst>
              <a:gd name="connsiteX0" fmla="*/ 0 w 2548890"/>
              <a:gd name="connsiteY0" fmla="*/ 1689605 h 2085897"/>
              <a:gd name="connsiteX1" fmla="*/ 34290 w 2548890"/>
              <a:gd name="connsiteY1" fmla="*/ 1781045 h 2085897"/>
              <a:gd name="connsiteX2" fmla="*/ 68580 w 2548890"/>
              <a:gd name="connsiteY2" fmla="*/ 1803905 h 2085897"/>
              <a:gd name="connsiteX3" fmla="*/ 114300 w 2548890"/>
              <a:gd name="connsiteY3" fmla="*/ 1883915 h 2085897"/>
              <a:gd name="connsiteX4" fmla="*/ 125730 w 2548890"/>
              <a:gd name="connsiteY4" fmla="*/ 1929635 h 2085897"/>
              <a:gd name="connsiteX5" fmla="*/ 137160 w 2548890"/>
              <a:gd name="connsiteY5" fmla="*/ 2032505 h 2085897"/>
              <a:gd name="connsiteX6" fmla="*/ 2045970 w 2548890"/>
              <a:gd name="connsiteY6" fmla="*/ 2021075 h 2085897"/>
              <a:gd name="connsiteX7" fmla="*/ 2034540 w 2548890"/>
              <a:gd name="connsiteY7" fmla="*/ 1838195 h 2085897"/>
              <a:gd name="connsiteX8" fmla="*/ 2011680 w 2548890"/>
              <a:gd name="connsiteY8" fmla="*/ 1735325 h 2085897"/>
              <a:gd name="connsiteX9" fmla="*/ 1988820 w 2548890"/>
              <a:gd name="connsiteY9" fmla="*/ 1621025 h 2085897"/>
              <a:gd name="connsiteX10" fmla="*/ 1988820 w 2548890"/>
              <a:gd name="connsiteY10" fmla="*/ 169415 h 2085897"/>
              <a:gd name="connsiteX11" fmla="*/ 2548890 w 2548890"/>
              <a:gd name="connsiteY11" fmla="*/ 169415 h 2085897"/>
              <a:gd name="connsiteX12" fmla="*/ 2548890 w 2548890"/>
              <a:gd name="connsiteY12" fmla="*/ 169415 h 208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8890" h="2085897">
                <a:moveTo>
                  <a:pt x="0" y="1689605"/>
                </a:moveTo>
                <a:cubicBezTo>
                  <a:pt x="7690" y="1720366"/>
                  <a:pt x="12943" y="1755429"/>
                  <a:pt x="34290" y="1781045"/>
                </a:cubicBezTo>
                <a:cubicBezTo>
                  <a:pt x="43084" y="1791598"/>
                  <a:pt x="57150" y="1796285"/>
                  <a:pt x="68580" y="1803905"/>
                </a:cubicBezTo>
                <a:cubicBezTo>
                  <a:pt x="87530" y="1832329"/>
                  <a:pt x="101870" y="1850768"/>
                  <a:pt x="114300" y="1883915"/>
                </a:cubicBezTo>
                <a:cubicBezTo>
                  <a:pt x="119816" y="1898624"/>
                  <a:pt x="121920" y="1914395"/>
                  <a:pt x="125730" y="1929635"/>
                </a:cubicBezTo>
                <a:cubicBezTo>
                  <a:pt x="129540" y="1963925"/>
                  <a:pt x="102698" y="2030864"/>
                  <a:pt x="137160" y="2032505"/>
                </a:cubicBezTo>
                <a:cubicBezTo>
                  <a:pt x="772721" y="2062770"/>
                  <a:pt x="1412999" y="2085897"/>
                  <a:pt x="2045970" y="2021075"/>
                </a:cubicBezTo>
                <a:cubicBezTo>
                  <a:pt x="2106731" y="2014852"/>
                  <a:pt x="2040331" y="1898999"/>
                  <a:pt x="2034540" y="1838195"/>
                </a:cubicBezTo>
                <a:cubicBezTo>
                  <a:pt x="2031429" y="1805534"/>
                  <a:pt x="2018604" y="1767635"/>
                  <a:pt x="2011680" y="1735325"/>
                </a:cubicBezTo>
                <a:cubicBezTo>
                  <a:pt x="2003539" y="1697333"/>
                  <a:pt x="1988820" y="1621025"/>
                  <a:pt x="1988820" y="1621025"/>
                </a:cubicBezTo>
                <a:cubicBezTo>
                  <a:pt x="1966425" y="1195520"/>
                  <a:pt x="1916190" y="326296"/>
                  <a:pt x="1988820" y="169415"/>
                </a:cubicBezTo>
                <a:cubicBezTo>
                  <a:pt x="2067253" y="0"/>
                  <a:pt x="2362200" y="169415"/>
                  <a:pt x="2548890" y="169415"/>
                </a:cubicBezTo>
                <a:lnTo>
                  <a:pt x="2548890" y="169415"/>
                </a:lnTo>
              </a:path>
            </a:pathLst>
          </a:cu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41 - Ελεύθερη σχεδίαση"/>
          <p:cNvSpPr/>
          <p:nvPr/>
        </p:nvSpPr>
        <p:spPr>
          <a:xfrm>
            <a:off x="4786314" y="2214554"/>
            <a:ext cx="2548890" cy="2085897"/>
          </a:xfrm>
          <a:custGeom>
            <a:avLst/>
            <a:gdLst>
              <a:gd name="connsiteX0" fmla="*/ 0 w 2548890"/>
              <a:gd name="connsiteY0" fmla="*/ 1689605 h 2085897"/>
              <a:gd name="connsiteX1" fmla="*/ 34290 w 2548890"/>
              <a:gd name="connsiteY1" fmla="*/ 1781045 h 2085897"/>
              <a:gd name="connsiteX2" fmla="*/ 68580 w 2548890"/>
              <a:gd name="connsiteY2" fmla="*/ 1803905 h 2085897"/>
              <a:gd name="connsiteX3" fmla="*/ 114300 w 2548890"/>
              <a:gd name="connsiteY3" fmla="*/ 1883915 h 2085897"/>
              <a:gd name="connsiteX4" fmla="*/ 125730 w 2548890"/>
              <a:gd name="connsiteY4" fmla="*/ 1929635 h 2085897"/>
              <a:gd name="connsiteX5" fmla="*/ 137160 w 2548890"/>
              <a:gd name="connsiteY5" fmla="*/ 2032505 h 2085897"/>
              <a:gd name="connsiteX6" fmla="*/ 2045970 w 2548890"/>
              <a:gd name="connsiteY6" fmla="*/ 2021075 h 2085897"/>
              <a:gd name="connsiteX7" fmla="*/ 2034540 w 2548890"/>
              <a:gd name="connsiteY7" fmla="*/ 1838195 h 2085897"/>
              <a:gd name="connsiteX8" fmla="*/ 2011680 w 2548890"/>
              <a:gd name="connsiteY8" fmla="*/ 1735325 h 2085897"/>
              <a:gd name="connsiteX9" fmla="*/ 1988820 w 2548890"/>
              <a:gd name="connsiteY9" fmla="*/ 1621025 h 2085897"/>
              <a:gd name="connsiteX10" fmla="*/ 1988820 w 2548890"/>
              <a:gd name="connsiteY10" fmla="*/ 169415 h 2085897"/>
              <a:gd name="connsiteX11" fmla="*/ 2548890 w 2548890"/>
              <a:gd name="connsiteY11" fmla="*/ 169415 h 2085897"/>
              <a:gd name="connsiteX12" fmla="*/ 2548890 w 2548890"/>
              <a:gd name="connsiteY12" fmla="*/ 169415 h 208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8890" h="2085897">
                <a:moveTo>
                  <a:pt x="0" y="1689605"/>
                </a:moveTo>
                <a:cubicBezTo>
                  <a:pt x="7690" y="1720366"/>
                  <a:pt x="12943" y="1755429"/>
                  <a:pt x="34290" y="1781045"/>
                </a:cubicBezTo>
                <a:cubicBezTo>
                  <a:pt x="43084" y="1791598"/>
                  <a:pt x="57150" y="1796285"/>
                  <a:pt x="68580" y="1803905"/>
                </a:cubicBezTo>
                <a:cubicBezTo>
                  <a:pt x="87530" y="1832329"/>
                  <a:pt x="101870" y="1850768"/>
                  <a:pt x="114300" y="1883915"/>
                </a:cubicBezTo>
                <a:cubicBezTo>
                  <a:pt x="119816" y="1898624"/>
                  <a:pt x="121920" y="1914395"/>
                  <a:pt x="125730" y="1929635"/>
                </a:cubicBezTo>
                <a:cubicBezTo>
                  <a:pt x="129540" y="1963925"/>
                  <a:pt x="102698" y="2030864"/>
                  <a:pt x="137160" y="2032505"/>
                </a:cubicBezTo>
                <a:cubicBezTo>
                  <a:pt x="772721" y="2062770"/>
                  <a:pt x="1412999" y="2085897"/>
                  <a:pt x="2045970" y="2021075"/>
                </a:cubicBezTo>
                <a:cubicBezTo>
                  <a:pt x="2106731" y="2014852"/>
                  <a:pt x="2040331" y="1898999"/>
                  <a:pt x="2034540" y="1838195"/>
                </a:cubicBezTo>
                <a:cubicBezTo>
                  <a:pt x="2031429" y="1805534"/>
                  <a:pt x="2018604" y="1767635"/>
                  <a:pt x="2011680" y="1735325"/>
                </a:cubicBezTo>
                <a:cubicBezTo>
                  <a:pt x="2003539" y="1697333"/>
                  <a:pt x="1988820" y="1621025"/>
                  <a:pt x="1988820" y="1621025"/>
                </a:cubicBezTo>
                <a:cubicBezTo>
                  <a:pt x="1966425" y="1195520"/>
                  <a:pt x="1916190" y="326296"/>
                  <a:pt x="1988820" y="169415"/>
                </a:cubicBezTo>
                <a:cubicBezTo>
                  <a:pt x="2067253" y="0"/>
                  <a:pt x="2362200" y="169415"/>
                  <a:pt x="2548890" y="169415"/>
                </a:cubicBezTo>
                <a:lnTo>
                  <a:pt x="2548890" y="169415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34" grpId="0" animBg="1"/>
      <p:bldP spid="35" grpId="0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Συνδέσεις Σειρήνων και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PGM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Εξωτερική Σειρήνα (Αυτόνομη)</a:t>
            </a:r>
            <a:endParaRPr lang="el-G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5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t="5738" r="44197" b="7104"/>
          <a:stretch>
            <a:fillRect/>
          </a:stretch>
        </p:blipFill>
        <p:spPr bwMode="auto">
          <a:xfrm>
            <a:off x="2500298" y="1357298"/>
            <a:ext cx="39290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Βέλος προς τα κάτω"/>
          <p:cNvSpPr/>
          <p:nvPr/>
        </p:nvSpPr>
        <p:spPr>
          <a:xfrm rot="5400000">
            <a:off x="6500825" y="3929066"/>
            <a:ext cx="2071701" cy="235745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7000892" y="4572008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Συνδέσεις Σειρήνων και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PGM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5 - Θέση περιεχομένου"/>
          <p:cNvPicPr>
            <a:picLocks noChangeAspect="1"/>
          </p:cNvPicPr>
          <p:nvPr/>
        </p:nvPicPr>
        <p:blipFill>
          <a:blip r:embed="rId2" cstate="print"/>
          <a:srcRect l="42733" t="64235" r="46466" b="16163"/>
          <a:stretch>
            <a:fillRect/>
          </a:stretch>
        </p:blipFill>
        <p:spPr bwMode="auto">
          <a:xfrm rot="5400000">
            <a:off x="4050266" y="-264108"/>
            <a:ext cx="150019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5 - Εικόνα" descr="iris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143380"/>
            <a:ext cx="3840309" cy="2880000"/>
          </a:xfrm>
          <a:prstGeom prst="rect">
            <a:avLst/>
          </a:prstGeom>
        </p:spPr>
      </p:pic>
      <p:pic>
        <p:nvPicPr>
          <p:cNvPr id="20" name="19 - Εικόνα"/>
          <p:cNvPicPr>
            <a:picLocks noChangeAspect="1"/>
          </p:cNvPicPr>
          <p:nvPr/>
        </p:nvPicPr>
        <p:blipFill>
          <a:blip r:embed="rId4"/>
          <a:srcRect l="29764" t="71438" r="37883" b="6734"/>
          <a:stretch>
            <a:fillRect/>
          </a:stretch>
        </p:blipFill>
        <p:spPr bwMode="auto">
          <a:xfrm>
            <a:off x="2928926" y="2786058"/>
            <a:ext cx="3600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- TextBox"/>
          <p:cNvSpPr txBox="1"/>
          <p:nvPr/>
        </p:nvSpPr>
        <p:spPr>
          <a:xfrm>
            <a:off x="0" y="1428736"/>
            <a:ext cx="2357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</a:t>
            </a:r>
            <a:r>
              <a:rPr lang="el-GR" dirty="0" smtClean="0"/>
              <a:t> (προστασία Σειρήνας). Συνδέεται σε ζώνη στο κέντρο και σε ένα πλην (μέσω </a:t>
            </a:r>
            <a:r>
              <a:rPr lang="en-US" dirty="0" smtClean="0"/>
              <a:t>R)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endParaRPr lang="el-GR" dirty="0"/>
          </a:p>
        </p:txBody>
      </p:sp>
      <p:cxnSp>
        <p:nvCxnSpPr>
          <p:cNvPr id="39" name="38 - Γωνιακή σύνδεση"/>
          <p:cNvCxnSpPr/>
          <p:nvPr/>
        </p:nvCxnSpPr>
        <p:spPr>
          <a:xfrm rot="10800000">
            <a:off x="2000232" y="2285992"/>
            <a:ext cx="1000132" cy="285752"/>
          </a:xfrm>
          <a:prstGeom prst="bentConnector3">
            <a:avLst>
              <a:gd name="adj1" fmla="val 50000"/>
            </a:avLst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- Ευθεία γραμμή σύνδεσης"/>
          <p:cNvCxnSpPr/>
          <p:nvPr/>
        </p:nvCxnSpPr>
        <p:spPr>
          <a:xfrm rot="5400000">
            <a:off x="2893207" y="2678901"/>
            <a:ext cx="214314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D:\Σχολείο\Συναγερμοί\Φύλλα Έργου\Sigma\image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357430"/>
            <a:ext cx="1300162" cy="500061"/>
          </a:xfrm>
          <a:prstGeom prst="rect">
            <a:avLst/>
          </a:prstGeom>
          <a:noFill/>
        </p:spPr>
      </p:pic>
      <p:cxnSp>
        <p:nvCxnSpPr>
          <p:cNvPr id="48" name="47 - Γωνιακή σύνδεση"/>
          <p:cNvCxnSpPr/>
          <p:nvPr/>
        </p:nvCxnSpPr>
        <p:spPr>
          <a:xfrm rot="16200000" flipV="1">
            <a:off x="4464843" y="2178835"/>
            <a:ext cx="428628" cy="357190"/>
          </a:xfrm>
          <a:prstGeom prst="bentConnector3">
            <a:avLst>
              <a:gd name="adj1" fmla="val 15334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- Ευθεία γραμμή σύνδεσης"/>
          <p:cNvCxnSpPr>
            <a:stCxn id="47" idx="3"/>
          </p:cNvCxnSpPr>
          <p:nvPr/>
        </p:nvCxnSpPr>
        <p:spPr>
          <a:xfrm flipV="1">
            <a:off x="4371964" y="2571744"/>
            <a:ext cx="485788" cy="357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- Ευθεία γραμμή σύνδεσης"/>
          <p:cNvCxnSpPr/>
          <p:nvPr/>
        </p:nvCxnSpPr>
        <p:spPr>
          <a:xfrm rot="5400000">
            <a:off x="4644232" y="2714620"/>
            <a:ext cx="427834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- Ευθεία γραμμή σύνδεσης"/>
          <p:cNvCxnSpPr>
            <a:endCxn id="47" idx="1"/>
          </p:cNvCxnSpPr>
          <p:nvPr/>
        </p:nvCxnSpPr>
        <p:spPr>
          <a:xfrm>
            <a:off x="2786050" y="2571744"/>
            <a:ext cx="285752" cy="3571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- Ευθύγραμμο βέλος σύνδεσης"/>
          <p:cNvCxnSpPr/>
          <p:nvPr/>
        </p:nvCxnSpPr>
        <p:spPr>
          <a:xfrm rot="5400000" flipH="1" flipV="1">
            <a:off x="3858414" y="2428074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- Ευθεία γραμμή σύνδεσης"/>
          <p:cNvCxnSpPr/>
          <p:nvPr/>
        </p:nvCxnSpPr>
        <p:spPr>
          <a:xfrm>
            <a:off x="4214810" y="2786058"/>
            <a:ext cx="121444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- Ευθεία γραμμή σύνδεσης"/>
          <p:cNvCxnSpPr/>
          <p:nvPr/>
        </p:nvCxnSpPr>
        <p:spPr>
          <a:xfrm rot="5400000">
            <a:off x="5357818" y="2857496"/>
            <a:ext cx="14287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- Ευθύγραμμο βέλος σύνδεσης"/>
          <p:cNvCxnSpPr/>
          <p:nvPr/>
        </p:nvCxnSpPr>
        <p:spPr>
          <a:xfrm rot="5400000" flipH="1" flipV="1">
            <a:off x="4715670" y="2428074"/>
            <a:ext cx="571504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- Ευθεία γραμμή σύνδεσης"/>
          <p:cNvCxnSpPr/>
          <p:nvPr/>
        </p:nvCxnSpPr>
        <p:spPr>
          <a:xfrm rot="10800000">
            <a:off x="4572000" y="2714620"/>
            <a:ext cx="428628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- Ευθεία γραμμή σύνδεσης"/>
          <p:cNvCxnSpPr/>
          <p:nvPr/>
        </p:nvCxnSpPr>
        <p:spPr>
          <a:xfrm rot="5400000">
            <a:off x="4501356" y="2785264"/>
            <a:ext cx="14287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- Ευθύγραμμο βέλος σύνδεσης"/>
          <p:cNvCxnSpPr/>
          <p:nvPr/>
        </p:nvCxnSpPr>
        <p:spPr>
          <a:xfrm rot="5400000" flipH="1" flipV="1">
            <a:off x="5537207" y="2463793"/>
            <a:ext cx="785818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136 - Ελεύθερη σχεδίαση"/>
          <p:cNvSpPr/>
          <p:nvPr/>
        </p:nvSpPr>
        <p:spPr>
          <a:xfrm>
            <a:off x="4057650" y="2834640"/>
            <a:ext cx="1885950" cy="217170"/>
          </a:xfrm>
          <a:custGeom>
            <a:avLst/>
            <a:gdLst>
              <a:gd name="connsiteX0" fmla="*/ 0 w 1885950"/>
              <a:gd name="connsiteY0" fmla="*/ 217170 h 217170"/>
              <a:gd name="connsiteX1" fmla="*/ 1680210 w 1885950"/>
              <a:gd name="connsiteY1" fmla="*/ 205740 h 217170"/>
              <a:gd name="connsiteX2" fmla="*/ 1714500 w 1885950"/>
              <a:gd name="connsiteY2" fmla="*/ 194310 h 217170"/>
              <a:gd name="connsiteX3" fmla="*/ 1760220 w 1885950"/>
              <a:gd name="connsiteY3" fmla="*/ 125730 h 217170"/>
              <a:gd name="connsiteX4" fmla="*/ 1783080 w 1885950"/>
              <a:gd name="connsiteY4" fmla="*/ 91440 h 217170"/>
              <a:gd name="connsiteX5" fmla="*/ 1817370 w 1885950"/>
              <a:gd name="connsiteY5" fmla="*/ 68580 h 217170"/>
              <a:gd name="connsiteX6" fmla="*/ 1840230 w 1885950"/>
              <a:gd name="connsiteY6" fmla="*/ 34290 h 217170"/>
              <a:gd name="connsiteX7" fmla="*/ 1874520 w 1885950"/>
              <a:gd name="connsiteY7" fmla="*/ 11430 h 217170"/>
              <a:gd name="connsiteX8" fmla="*/ 1885950 w 1885950"/>
              <a:gd name="connsiteY8" fmla="*/ 0 h 217170"/>
              <a:gd name="connsiteX9" fmla="*/ 1885950 w 1885950"/>
              <a:gd name="connsiteY9" fmla="*/ 0 h 21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950" h="217170">
                <a:moveTo>
                  <a:pt x="0" y="217170"/>
                </a:moveTo>
                <a:lnTo>
                  <a:pt x="1680210" y="205740"/>
                </a:lnTo>
                <a:cubicBezTo>
                  <a:pt x="1692257" y="205579"/>
                  <a:pt x="1705981" y="202829"/>
                  <a:pt x="1714500" y="194310"/>
                </a:cubicBezTo>
                <a:cubicBezTo>
                  <a:pt x="1733927" y="174883"/>
                  <a:pt x="1744980" y="148590"/>
                  <a:pt x="1760220" y="125730"/>
                </a:cubicBezTo>
                <a:cubicBezTo>
                  <a:pt x="1767840" y="114300"/>
                  <a:pt x="1771650" y="99060"/>
                  <a:pt x="1783080" y="91440"/>
                </a:cubicBezTo>
                <a:lnTo>
                  <a:pt x="1817370" y="68580"/>
                </a:lnTo>
                <a:cubicBezTo>
                  <a:pt x="1824990" y="57150"/>
                  <a:pt x="1830516" y="44004"/>
                  <a:pt x="1840230" y="34290"/>
                </a:cubicBezTo>
                <a:cubicBezTo>
                  <a:pt x="1849944" y="24576"/>
                  <a:pt x="1863530" y="19672"/>
                  <a:pt x="1874520" y="11430"/>
                </a:cubicBezTo>
                <a:cubicBezTo>
                  <a:pt x="1878831" y="8197"/>
                  <a:pt x="1882140" y="3810"/>
                  <a:pt x="1885950" y="0"/>
                </a:cubicBezTo>
                <a:lnTo>
                  <a:pt x="1885950" y="0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8" name="Picture 4" descr="Αποτέλεσμα εικόνας για μπαταριες συναγερμο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428868"/>
            <a:ext cx="1440000" cy="1440000"/>
          </a:xfrm>
          <a:prstGeom prst="rect">
            <a:avLst/>
          </a:prstGeom>
          <a:noFill/>
        </p:spPr>
      </p:pic>
      <p:cxnSp>
        <p:nvCxnSpPr>
          <p:cNvPr id="12" name="11 - Ευθύγραμμο βέλος σύνδεσης"/>
          <p:cNvCxnSpPr/>
          <p:nvPr/>
        </p:nvCxnSpPr>
        <p:spPr>
          <a:xfrm rot="10800000">
            <a:off x="6286512" y="2928934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0800000" flipV="1">
            <a:off x="5786446" y="2857496"/>
            <a:ext cx="2214578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124 - TextBox"/>
          <p:cNvSpPr txBox="1"/>
          <p:nvPr/>
        </p:nvSpPr>
        <p:spPr>
          <a:xfrm>
            <a:off x="6643702" y="1500174"/>
            <a:ext cx="235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</a:t>
            </a:r>
            <a:r>
              <a:rPr lang="el-GR" dirty="0" smtClean="0"/>
              <a:t> (Απενεργοποίηση σειρήνας). Συνδέεται σε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+12 </a:t>
            </a:r>
            <a:r>
              <a:rPr lang="en-US" dirty="0" smtClean="0"/>
              <a:t>V </a:t>
            </a:r>
            <a:r>
              <a:rPr lang="el-GR" dirty="0" smtClean="0"/>
              <a:t>στο κέντρο ή σε </a:t>
            </a:r>
            <a:r>
              <a:rPr lang="en-US" dirty="0" smtClean="0"/>
              <a:t>PGM.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24" grpId="0"/>
      <p:bldP spid="137" grpId="0" animBg="1"/>
      <p:bldP spid="1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485</TotalTime>
  <Words>174</Words>
  <PresentationFormat>Προβολή στην οθόνη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Ηλιοστάσιο</vt:lpstr>
      <vt:lpstr>Σύνδεση αισθητηρίων σε ζώνη </vt:lpstr>
      <vt:lpstr>Οι συνδέσεις της Κεντρικής Μονάδας SIGMA (PRO64)</vt:lpstr>
      <vt:lpstr>Οι βασικές παροχές τάσεων</vt:lpstr>
      <vt:lpstr>Τηλεφωνική Παροχή</vt:lpstr>
      <vt:lpstr>Συνδέσεις Ζωνών και Παροχές Τάσεων 12 V </vt:lpstr>
      <vt:lpstr>Σύνδεση Πληκτρολογίου</vt:lpstr>
      <vt:lpstr>Σύνδεση Πληκτρολογίου</vt:lpstr>
      <vt:lpstr>Συνδέσεις Σειρήνων και PGM. Εσωτερική Σειρήνα (Πανικού)</vt:lpstr>
      <vt:lpstr>Συνδέσεις Σειρήνων και PGM. Εξωτερική Σειρήνα (Αυτόνομη)</vt:lpstr>
      <vt:lpstr>PGM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costas</dc:creator>
  <cp:lastModifiedBy>d</cp:lastModifiedBy>
  <cp:revision>79</cp:revision>
  <dcterms:created xsi:type="dcterms:W3CDTF">2016-01-14T15:55:42Z</dcterms:created>
  <dcterms:modified xsi:type="dcterms:W3CDTF">2017-03-18T12:54:05Z</dcterms:modified>
</cp:coreProperties>
</file>